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16"/>
  </p:notesMasterIdLst>
  <p:sldIdLst>
    <p:sldId id="257" r:id="rId2"/>
    <p:sldId id="261" r:id="rId3"/>
    <p:sldId id="271" r:id="rId4"/>
    <p:sldId id="276" r:id="rId5"/>
    <p:sldId id="273" r:id="rId6"/>
    <p:sldId id="280" r:id="rId7"/>
    <p:sldId id="277" r:id="rId8"/>
    <p:sldId id="278" r:id="rId9"/>
    <p:sldId id="279" r:id="rId10"/>
    <p:sldId id="281" r:id="rId11"/>
    <p:sldId id="284" r:id="rId12"/>
    <p:sldId id="282" r:id="rId13"/>
    <p:sldId id="283" r:id="rId14"/>
    <p:sldId id="269" r:id="rId15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함초롬돋움" panose="020B0604000101010101" pitchFamily="50" charset="-127"/>
      <p:regular r:id="rId19"/>
      <p:bold r:id="rId20"/>
    </p:embeddedFont>
    <p:embeddedFont>
      <p:font typeface="휴먼둥근헤드라인" panose="02030504000101010101" pitchFamily="18" charset="-127"/>
      <p:regular r:id="rId21"/>
    </p:embeddedFont>
    <p:embeddedFont>
      <p:font typeface="휴먼엑스포" panose="02030504000101010101" pitchFamily="18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8DBABD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47" d="100"/>
          <a:sy n="47" d="100"/>
        </p:scale>
        <p:origin x="77" y="10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2020-01-07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5719" y="2447473"/>
            <a:ext cx="86805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spc="-30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Donkey Car SW </a:t>
            </a:r>
            <a:r>
              <a:rPr lang="ko-KR" altLang="en-US" sz="6600" spc="-30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설치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91411" y="35918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8409" y="4878595"/>
            <a:ext cx="5495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Steering &amp; Throttle Calibration</a:t>
            </a:r>
            <a:endParaRPr lang="ko-KR" altLang="en-US" sz="3200" spc="-150" dirty="0">
              <a:solidFill>
                <a:srgbClr val="8DBAB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A3536EC-BCEC-4A59-9CE3-B247EC3ECF79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A6BFE04-B1CA-4163-AEE4-85D2E0D436DD}"/>
              </a:ext>
            </a:extLst>
          </p:cNvPr>
          <p:cNvCxnSpPr/>
          <p:nvPr/>
        </p:nvCxnSpPr>
        <p:spPr>
          <a:xfrm>
            <a:off x="11713593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B40C792-0171-4A4F-B669-1D4624F59174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619688D-8B01-4C7B-A532-353A05C72348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543B69E-666D-4E60-A85A-CA08911A0737}"/>
              </a:ext>
            </a:extLst>
          </p:cNvPr>
          <p:cNvSpPr txBox="1"/>
          <p:nvPr/>
        </p:nvSpPr>
        <p:spPr>
          <a:xfrm>
            <a:off x="1026522" y="470781"/>
            <a:ext cx="33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Calibrate Car</a:t>
            </a:r>
            <a:endParaRPr lang="ko-KR" altLang="en-US" sz="3200" spc="-150" dirty="0">
              <a:solidFill>
                <a:srgbClr val="00002F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B94AEF-E6DD-4D36-B00C-D6DB4F08F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09" y="2124431"/>
            <a:ext cx="6734592" cy="255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A3536EC-BCEC-4A59-9CE3-B247EC3ECF79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A6BFE04-B1CA-4163-AEE4-85D2E0D436DD}"/>
              </a:ext>
            </a:extLst>
          </p:cNvPr>
          <p:cNvCxnSpPr/>
          <p:nvPr/>
        </p:nvCxnSpPr>
        <p:spPr>
          <a:xfrm>
            <a:off x="11713593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B40C792-0171-4A4F-B669-1D4624F59174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619688D-8B01-4C7B-A532-353A05C72348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543B69E-666D-4E60-A85A-CA08911A0737}"/>
              </a:ext>
            </a:extLst>
          </p:cNvPr>
          <p:cNvSpPr txBox="1"/>
          <p:nvPr/>
        </p:nvSpPr>
        <p:spPr>
          <a:xfrm>
            <a:off x="1026521" y="470781"/>
            <a:ext cx="4786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Driving using browser</a:t>
            </a:r>
            <a:endParaRPr lang="ko-KR" altLang="en-US" sz="3200" spc="-150" dirty="0">
              <a:solidFill>
                <a:srgbClr val="00002F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73FDA0-CA15-4753-8D4F-4A45FB84C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198" y="1347813"/>
            <a:ext cx="5627604" cy="41623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19B1CE-1D82-4E8A-A333-078DD46C6D1B}"/>
              </a:ext>
            </a:extLst>
          </p:cNvPr>
          <p:cNvSpPr txBox="1"/>
          <p:nvPr/>
        </p:nvSpPr>
        <p:spPr>
          <a:xfrm>
            <a:off x="3777095" y="5821520"/>
            <a:ext cx="4637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192.168.255.32.8887/drive</a:t>
            </a:r>
            <a:endParaRPr lang="ko-KR" altLang="en-US" sz="3200" spc="-150" dirty="0">
              <a:solidFill>
                <a:srgbClr val="8DBAB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850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A3536EC-BCEC-4A59-9CE3-B247EC3ECF79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A6BFE04-B1CA-4163-AEE4-85D2E0D436DD}"/>
              </a:ext>
            </a:extLst>
          </p:cNvPr>
          <p:cNvCxnSpPr/>
          <p:nvPr/>
        </p:nvCxnSpPr>
        <p:spPr>
          <a:xfrm>
            <a:off x="11713593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B40C792-0171-4A4F-B669-1D4624F59174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619688D-8B01-4C7B-A532-353A05C72348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543B69E-666D-4E60-A85A-CA08911A0737}"/>
              </a:ext>
            </a:extLst>
          </p:cNvPr>
          <p:cNvSpPr txBox="1"/>
          <p:nvPr/>
        </p:nvSpPr>
        <p:spPr>
          <a:xfrm>
            <a:off x="1026522" y="470781"/>
            <a:ext cx="33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Car Control</a:t>
            </a:r>
            <a:endParaRPr lang="ko-KR" altLang="en-US" sz="3200" spc="-150" dirty="0">
              <a:solidFill>
                <a:srgbClr val="00002F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" name="motoy">
            <a:hlinkClick r:id="" action="ppaction://media"/>
            <a:extLst>
              <a:ext uri="{FF2B5EF4-FFF2-40B4-BE49-F238E27FC236}">
                <a16:creationId xmlns:a16="http://schemas.microsoft.com/office/drawing/2014/main" id="{BE4C26BC-8FD1-4E72-8FED-EA9C14724B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21721"/>
          <a:stretch/>
        </p:blipFill>
        <p:spPr>
          <a:xfrm rot="16200000">
            <a:off x="1967484" y="1309031"/>
            <a:ext cx="3109139" cy="51478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14DC74-C2BF-4D9E-A963-2A970B272C1F}"/>
              </a:ext>
            </a:extLst>
          </p:cNvPr>
          <p:cNvSpPr txBox="1"/>
          <p:nvPr/>
        </p:nvSpPr>
        <p:spPr>
          <a:xfrm>
            <a:off x="2480742" y="5576464"/>
            <a:ext cx="2082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Motor </a:t>
            </a:r>
            <a:r>
              <a:rPr lang="ko-KR" altLang="en-US" sz="32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948232-C456-4859-835C-1F4F36791C6A}"/>
              </a:ext>
            </a:extLst>
          </p:cNvPr>
          <p:cNvSpPr txBox="1"/>
          <p:nvPr/>
        </p:nvSpPr>
        <p:spPr>
          <a:xfrm>
            <a:off x="6296323" y="3218449"/>
            <a:ext cx="5698996" cy="207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900" spc="-150" dirty="0" err="1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Throttle_forward_PWM</a:t>
            </a:r>
            <a:r>
              <a:rPr lang="ko-KR" altLang="en-US" sz="29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</a:t>
            </a:r>
            <a:r>
              <a:rPr lang="en-US" altLang="ko-KR" sz="29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380</a:t>
            </a:r>
            <a:r>
              <a:rPr lang="ko-KR" altLang="en-US" sz="29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이상</a:t>
            </a:r>
            <a:endParaRPr lang="en-US" altLang="ko-KR" sz="2900" spc="-150" dirty="0">
              <a:solidFill>
                <a:srgbClr val="8DBAB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900" spc="-150" dirty="0" err="1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Throttle_forward_PWM</a:t>
            </a:r>
            <a:r>
              <a:rPr lang="ko-KR" altLang="en-US" sz="29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</a:t>
            </a:r>
            <a:r>
              <a:rPr lang="en-US" altLang="ko-KR" sz="29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380</a:t>
            </a:r>
            <a:r>
              <a:rPr lang="ko-KR" altLang="en-US" sz="29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이하</a:t>
            </a:r>
            <a:endParaRPr lang="en-US" altLang="ko-KR" sz="2900" spc="-150" dirty="0">
              <a:solidFill>
                <a:srgbClr val="8DBAB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2900" spc="-150" dirty="0">
              <a:solidFill>
                <a:srgbClr val="8DBAB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542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A3536EC-BCEC-4A59-9CE3-B247EC3ECF79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A6BFE04-B1CA-4163-AEE4-85D2E0D436DD}"/>
              </a:ext>
            </a:extLst>
          </p:cNvPr>
          <p:cNvCxnSpPr/>
          <p:nvPr/>
        </p:nvCxnSpPr>
        <p:spPr>
          <a:xfrm>
            <a:off x="11713593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B40C792-0171-4A4F-B669-1D4624F59174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619688D-8B01-4C7B-A532-353A05C72348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543B69E-666D-4E60-A85A-CA08911A0737}"/>
              </a:ext>
            </a:extLst>
          </p:cNvPr>
          <p:cNvSpPr txBox="1"/>
          <p:nvPr/>
        </p:nvSpPr>
        <p:spPr>
          <a:xfrm>
            <a:off x="1026522" y="470781"/>
            <a:ext cx="33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Car Control</a:t>
            </a:r>
            <a:endParaRPr lang="ko-KR" altLang="en-US" sz="3200" spc="-150" dirty="0">
              <a:solidFill>
                <a:srgbClr val="00002F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14DC74-C2BF-4D9E-A963-2A970B272C1F}"/>
              </a:ext>
            </a:extLst>
          </p:cNvPr>
          <p:cNvSpPr txBox="1"/>
          <p:nvPr/>
        </p:nvSpPr>
        <p:spPr>
          <a:xfrm>
            <a:off x="1769307" y="2777607"/>
            <a:ext cx="2834430" cy="2210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Straight = 370</a:t>
            </a:r>
          </a:p>
          <a:p>
            <a:pPr algn="ctr">
              <a:lnSpc>
                <a:spcPct val="150000"/>
              </a:lnSpc>
            </a:pPr>
            <a:r>
              <a:rPr lang="en-US" altLang="ko-KR" sz="32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Max right = 470</a:t>
            </a:r>
          </a:p>
          <a:p>
            <a:pPr algn="ctr">
              <a:lnSpc>
                <a:spcPct val="150000"/>
              </a:lnSpc>
            </a:pPr>
            <a:r>
              <a:rPr lang="en-US" altLang="ko-KR" sz="32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Max left = 250</a:t>
            </a:r>
          </a:p>
        </p:txBody>
      </p:sp>
      <p:pic>
        <p:nvPicPr>
          <p:cNvPr id="19" name="servo">
            <a:hlinkClick r:id="" action="ppaction://media"/>
            <a:extLst>
              <a:ext uri="{FF2B5EF4-FFF2-40B4-BE49-F238E27FC236}">
                <a16:creationId xmlns:a16="http://schemas.microsoft.com/office/drawing/2014/main" id="{726C64AD-1C38-457F-8E3E-E5875DD64F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105" r="7027"/>
          <a:stretch/>
        </p:blipFill>
        <p:spPr>
          <a:xfrm>
            <a:off x="6096000" y="2328409"/>
            <a:ext cx="4758517" cy="31091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336DF3-2DFF-4B3E-94A6-6C8599C67D9C}"/>
              </a:ext>
            </a:extLst>
          </p:cNvPr>
          <p:cNvSpPr txBox="1"/>
          <p:nvPr/>
        </p:nvSpPr>
        <p:spPr>
          <a:xfrm>
            <a:off x="7454786" y="5576464"/>
            <a:ext cx="2040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Servo</a:t>
            </a:r>
            <a:r>
              <a:rPr lang="ko-KR" altLang="en-US" sz="32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조정</a:t>
            </a:r>
          </a:p>
        </p:txBody>
      </p:sp>
    </p:spTree>
    <p:extLst>
      <p:ext uri="{BB962C8B-B14F-4D97-AF65-F5344CB8AC3E}">
        <p14:creationId xmlns:p14="http://schemas.microsoft.com/office/powerpoint/2010/main" val="131004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3264" y="2447473"/>
            <a:ext cx="5745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Donkey Car SW</a:t>
            </a:r>
            <a:endParaRPr lang="ko-KR" altLang="en-US" sz="23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522" y="470781"/>
            <a:ext cx="33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Donkey Car SW</a:t>
            </a:r>
            <a:endParaRPr lang="ko-KR" altLang="en-US" sz="3200" spc="-150" dirty="0">
              <a:solidFill>
                <a:srgbClr val="00002F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35250" y="5659643"/>
            <a:ext cx="3251949" cy="733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spc="-150" dirty="0" err="1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라즈비안</a:t>
            </a:r>
            <a:r>
              <a:rPr lang="ko-KR" altLang="en-US" sz="32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설치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25D9117-5928-4C3C-A03F-F36BA5759424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EE1FB5-F20E-4BFD-9673-878CBAC8671E}"/>
              </a:ext>
            </a:extLst>
          </p:cNvPr>
          <p:cNvCxnSpPr/>
          <p:nvPr/>
        </p:nvCxnSpPr>
        <p:spPr>
          <a:xfrm>
            <a:off x="10430892" y="138880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0E37B09-3355-4DE2-9F38-69C79A3D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299" y="1244157"/>
            <a:ext cx="7931852" cy="455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85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4520B02-5C4C-42E1-888D-45D9F01C7047}"/>
              </a:ext>
            </a:extLst>
          </p:cNvPr>
          <p:cNvCxnSpPr/>
          <p:nvPr/>
        </p:nvCxnSpPr>
        <p:spPr>
          <a:xfrm>
            <a:off x="10858459" y="138880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3C0BB94-C209-446D-AF88-B20C281A5B13}"/>
              </a:ext>
            </a:extLst>
          </p:cNvPr>
          <p:cNvCxnSpPr/>
          <p:nvPr/>
        </p:nvCxnSpPr>
        <p:spPr>
          <a:xfrm>
            <a:off x="10430892" y="138880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85ABBA-E181-4822-AAB8-CFFC292ED168}"/>
              </a:ext>
            </a:extLst>
          </p:cNvPr>
          <p:cNvSpPr txBox="1"/>
          <p:nvPr/>
        </p:nvSpPr>
        <p:spPr>
          <a:xfrm>
            <a:off x="5544745" y="5526901"/>
            <a:ext cx="1303562" cy="733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IP</a:t>
            </a:r>
            <a:r>
              <a:rPr lang="ko-KR" altLang="en-US" sz="32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15702-7BB0-4EA6-A49F-0534C0E2E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933333" y="545445"/>
            <a:ext cx="4325333" cy="576711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6088C89-0ACE-4A98-A2DD-2E1DBB514EE4}"/>
              </a:ext>
            </a:extLst>
          </p:cNvPr>
          <p:cNvCxnSpPr>
            <a:cxnSpLocks/>
          </p:cNvCxnSpPr>
          <p:nvPr/>
        </p:nvCxnSpPr>
        <p:spPr>
          <a:xfrm flipV="1">
            <a:off x="4295164" y="3934437"/>
            <a:ext cx="1392572" cy="2181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4EAB51-23C9-462F-8544-B15E2C768453}"/>
              </a:ext>
            </a:extLst>
          </p:cNvPr>
          <p:cNvSpPr txBox="1"/>
          <p:nvPr/>
        </p:nvSpPr>
        <p:spPr>
          <a:xfrm>
            <a:off x="1026522" y="470781"/>
            <a:ext cx="33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Donkey Car SW</a:t>
            </a:r>
            <a:endParaRPr lang="ko-KR" altLang="en-US" sz="3200" spc="-150" dirty="0">
              <a:solidFill>
                <a:srgbClr val="00002F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7772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13283" y="5597287"/>
            <a:ext cx="6550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Xshell</a:t>
            </a:r>
            <a:r>
              <a:rPr lang="en-US" altLang="ko-KR" sz="32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2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이용해 </a:t>
            </a:r>
            <a:r>
              <a:rPr lang="ko-KR" altLang="en-US" sz="3200" spc="-150" dirty="0" err="1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라즈베리파이와</a:t>
            </a:r>
            <a:r>
              <a:rPr lang="ko-KR" altLang="en-US" sz="32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A3536EC-BCEC-4A59-9CE3-B247EC3ECF79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A6BFE04-B1CA-4163-AEE4-85D2E0D436DD}"/>
              </a:ext>
            </a:extLst>
          </p:cNvPr>
          <p:cNvCxnSpPr/>
          <p:nvPr/>
        </p:nvCxnSpPr>
        <p:spPr>
          <a:xfrm>
            <a:off x="11713593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B40C792-0171-4A4F-B669-1D4624F59174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003A1A9-776B-4766-B229-4C32C83CB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278" y="1494579"/>
            <a:ext cx="8175443" cy="3868842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EB4B9A0-7F72-4259-9771-390DF74B7ED1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8881C8-0D07-4F96-BB84-468F37C4CB48}"/>
              </a:ext>
            </a:extLst>
          </p:cNvPr>
          <p:cNvSpPr txBox="1"/>
          <p:nvPr/>
        </p:nvSpPr>
        <p:spPr>
          <a:xfrm>
            <a:off x="1026522" y="470781"/>
            <a:ext cx="33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Donkey Car SW</a:t>
            </a:r>
            <a:endParaRPr lang="ko-KR" altLang="en-US" sz="3200" spc="-150" dirty="0">
              <a:solidFill>
                <a:srgbClr val="00002F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801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27514" y="1778640"/>
            <a:ext cx="5730945" cy="4531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Secure Shell(SSH)</a:t>
            </a:r>
            <a:r>
              <a:rPr lang="ko-KR" altLang="en-US" sz="28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 원격 시스템에서 명령을 실행하고 다른 시스템으로 파일을 복사할 수 있도록 해 주는 응용 프로그램 또는 프로토콜을 의미</a:t>
            </a:r>
            <a:endParaRPr lang="en-US" altLang="ko-KR" sz="2800" spc="-150" dirty="0">
              <a:solidFill>
                <a:srgbClr val="8DBAB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SSH</a:t>
            </a:r>
            <a:r>
              <a:rPr lang="ko-KR" altLang="en-US" sz="28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 암호화 기법을 사용하기 때문에</a:t>
            </a:r>
            <a:r>
              <a:rPr lang="en-US" altLang="ko-KR" sz="28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8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통신이 노출된다고 하더라도 이해할 수 없는 암호화된 문자로 보임</a:t>
            </a:r>
            <a:endParaRPr lang="en-US" altLang="ko-KR" sz="2800" spc="-150" dirty="0">
              <a:solidFill>
                <a:srgbClr val="8DBAB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A3536EC-BCEC-4A59-9CE3-B247EC3ECF79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A6BFE04-B1CA-4163-AEE4-85D2E0D436DD}"/>
              </a:ext>
            </a:extLst>
          </p:cNvPr>
          <p:cNvCxnSpPr/>
          <p:nvPr/>
        </p:nvCxnSpPr>
        <p:spPr>
          <a:xfrm>
            <a:off x="11713593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B40C792-0171-4A4F-B669-1D4624F59174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EB4B9A0-7F72-4259-9771-390DF74B7ED1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8881C8-0D07-4F96-BB84-468F37C4CB48}"/>
              </a:ext>
            </a:extLst>
          </p:cNvPr>
          <p:cNvSpPr txBox="1"/>
          <p:nvPr/>
        </p:nvSpPr>
        <p:spPr>
          <a:xfrm>
            <a:off x="1026521" y="470781"/>
            <a:ext cx="4008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Secure Shell, SSH</a:t>
            </a:r>
            <a:endParaRPr lang="ko-KR" altLang="en-US" sz="3200" spc="-150" dirty="0">
              <a:solidFill>
                <a:srgbClr val="00002F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5A1782-F4E7-4EDA-A79D-169D2A439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21" y="1507516"/>
            <a:ext cx="3281112" cy="480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38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60986" y="2883508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Install Dependencies</a:t>
            </a:r>
            <a:endParaRPr lang="ko-KR" altLang="en-US" sz="3200" spc="-150" dirty="0">
              <a:solidFill>
                <a:srgbClr val="8DBAB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A3536EC-BCEC-4A59-9CE3-B247EC3ECF79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A6BFE04-B1CA-4163-AEE4-85D2E0D436DD}"/>
              </a:ext>
            </a:extLst>
          </p:cNvPr>
          <p:cNvCxnSpPr/>
          <p:nvPr/>
        </p:nvCxnSpPr>
        <p:spPr>
          <a:xfrm>
            <a:off x="11713593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B40C792-0171-4A4F-B669-1D4624F59174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9E5F779-B612-4695-9A69-781169F8C725}"/>
              </a:ext>
            </a:extLst>
          </p:cNvPr>
          <p:cNvSpPr txBox="1"/>
          <p:nvPr/>
        </p:nvSpPr>
        <p:spPr>
          <a:xfrm>
            <a:off x="1095451" y="5103790"/>
            <a:ext cx="6787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Install Optional OpenCV Dependencies</a:t>
            </a:r>
            <a:endParaRPr lang="ko-KR" altLang="en-US" sz="3200" spc="-150" dirty="0">
              <a:solidFill>
                <a:srgbClr val="8DBAB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162E0F-A403-4B12-92EF-A2C4306BD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22" y="1540903"/>
            <a:ext cx="10344603" cy="10310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9AAF61-2CC2-4640-8784-C680550A3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986" y="3789658"/>
            <a:ext cx="10275674" cy="992757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94A6AEB-FE01-4C4D-B4FB-81DA0C385355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ACA2CA-C1B3-4D06-9A0B-E60ADA8B225C}"/>
              </a:ext>
            </a:extLst>
          </p:cNvPr>
          <p:cNvSpPr txBox="1"/>
          <p:nvPr/>
        </p:nvSpPr>
        <p:spPr>
          <a:xfrm>
            <a:off x="1026522" y="470781"/>
            <a:ext cx="33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Donkey Car SW</a:t>
            </a:r>
            <a:endParaRPr lang="ko-KR" altLang="en-US" sz="3200" spc="-150" dirty="0">
              <a:solidFill>
                <a:srgbClr val="00002F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880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8714" y="2904182"/>
            <a:ext cx="4756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Setup Virtual Environment</a:t>
            </a:r>
            <a:endParaRPr lang="ko-KR" altLang="en-US" sz="3200" spc="-150" dirty="0">
              <a:solidFill>
                <a:srgbClr val="8DBAB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A3536EC-BCEC-4A59-9CE3-B247EC3ECF79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A6BFE04-B1CA-4163-AEE4-85D2E0D436DD}"/>
              </a:ext>
            </a:extLst>
          </p:cNvPr>
          <p:cNvCxnSpPr/>
          <p:nvPr/>
        </p:nvCxnSpPr>
        <p:spPr>
          <a:xfrm>
            <a:off x="11713593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B40C792-0171-4A4F-B669-1D4624F59174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9E5F779-B612-4695-9A69-781169F8C725}"/>
              </a:ext>
            </a:extLst>
          </p:cNvPr>
          <p:cNvSpPr txBox="1"/>
          <p:nvPr/>
        </p:nvSpPr>
        <p:spPr>
          <a:xfrm>
            <a:off x="1026522" y="5655874"/>
            <a:ext cx="6591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 the latest </a:t>
            </a:r>
            <a:r>
              <a:rPr lang="en-US" altLang="ko-KR" sz="3200" spc="-150" dirty="0" err="1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donkeycar</a:t>
            </a:r>
            <a:r>
              <a:rPr lang="en-US" altLang="ko-KR" sz="32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from </a:t>
            </a:r>
            <a:r>
              <a:rPr lang="en-US" altLang="ko-KR" sz="3200" spc="-150" dirty="0" err="1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</a:t>
            </a:r>
            <a:endParaRPr lang="ko-KR" altLang="en-US" sz="3200" spc="-150" dirty="0">
              <a:solidFill>
                <a:srgbClr val="8DBAB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072233-6AA9-4C71-83A1-C64DF6662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4" y="1764041"/>
            <a:ext cx="5052498" cy="6782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749A1AE-5A57-467B-93D5-377BBD9F0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4" y="3950860"/>
            <a:ext cx="4987286" cy="1161163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7ACA8D2-EA85-4C28-984B-73FBE2A3868F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606C716-BBEC-4266-84C2-BA5C1191A038}"/>
              </a:ext>
            </a:extLst>
          </p:cNvPr>
          <p:cNvSpPr txBox="1"/>
          <p:nvPr/>
        </p:nvSpPr>
        <p:spPr>
          <a:xfrm>
            <a:off x="1026522" y="470781"/>
            <a:ext cx="33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Donkey Car SW</a:t>
            </a:r>
            <a:endParaRPr lang="ko-KR" altLang="en-US" sz="3200" spc="-150" dirty="0">
              <a:solidFill>
                <a:srgbClr val="00002F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919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95451" y="4586214"/>
            <a:ext cx="2690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Install OpenCV</a:t>
            </a:r>
            <a:endParaRPr lang="ko-KR" altLang="en-US" sz="3200" spc="-150" dirty="0">
              <a:solidFill>
                <a:srgbClr val="8DBAB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A3536EC-BCEC-4A59-9CE3-B247EC3ECF79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A6BFE04-B1CA-4163-AEE4-85D2E0D436DD}"/>
              </a:ext>
            </a:extLst>
          </p:cNvPr>
          <p:cNvCxnSpPr/>
          <p:nvPr/>
        </p:nvCxnSpPr>
        <p:spPr>
          <a:xfrm>
            <a:off x="11713593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B40C792-0171-4A4F-B669-1D4624F59174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8EC48A0D-14BE-4C64-98DB-AB98A3965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451" y="2858873"/>
            <a:ext cx="6869989" cy="1373997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619688D-8B01-4C7B-A532-353A05C72348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543B69E-666D-4E60-A85A-CA08911A0737}"/>
              </a:ext>
            </a:extLst>
          </p:cNvPr>
          <p:cNvSpPr txBox="1"/>
          <p:nvPr/>
        </p:nvSpPr>
        <p:spPr>
          <a:xfrm>
            <a:off x="1026522" y="470781"/>
            <a:ext cx="33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Donkey Car SW</a:t>
            </a:r>
            <a:endParaRPr lang="ko-KR" altLang="en-US" sz="3200" spc="-150" dirty="0">
              <a:solidFill>
                <a:srgbClr val="00002F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040992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146</Words>
  <Application>Microsoft Office PowerPoint</Application>
  <PresentationFormat>와이드스크린</PresentationFormat>
  <Paragraphs>35</Paragraphs>
  <Slides>14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함초롬돋움</vt:lpstr>
      <vt:lpstr>Arial</vt:lpstr>
      <vt:lpstr>휴먼둥근헤드라인</vt:lpstr>
      <vt:lpstr>맑은 고딕</vt:lpstr>
      <vt:lpstr>휴먼엑스포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손 희원</cp:lastModifiedBy>
  <cp:revision>22</cp:revision>
  <dcterms:created xsi:type="dcterms:W3CDTF">2017-05-29T09:12:16Z</dcterms:created>
  <dcterms:modified xsi:type="dcterms:W3CDTF">2020-01-07T00:30:35Z</dcterms:modified>
</cp:coreProperties>
</file>